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71" r:id="rId5"/>
    <p:sldId id="272" r:id="rId6"/>
    <p:sldId id="273" r:id="rId7"/>
    <p:sldId id="274" r:id="rId8"/>
    <p:sldId id="275" r:id="rId9"/>
    <p:sldId id="264" r:id="rId10"/>
    <p:sldId id="269" r:id="rId11"/>
    <p:sldId id="270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80743" autoAdjust="0"/>
  </p:normalViewPr>
  <p:slideViewPr>
    <p:cSldViewPr>
      <p:cViewPr>
        <p:scale>
          <a:sx n="81" d="100"/>
          <a:sy n="81" d="100"/>
        </p:scale>
        <p:origin x="-104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83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AC4D92-C3C1-408B-9C0C-CBE8C9E00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A4C89-A3DC-4FB8-A4EF-172939C591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18669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38"/>
            <a:ext cx="54483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4470B-4927-491F-8559-864D0DF60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2F093-61BA-4564-A507-2B2BE4A859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03B40-8BD7-4809-B278-D8E99F901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39256-6AF4-43D9-9329-3C9083CBC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C02E6-3418-48EF-A2AF-9EF57F633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0A616-D5A9-4CF7-B9D6-C512A57B1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60DAE-F9B8-41C9-B6D3-1B754A594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55BA-531A-4E2F-B487-9B5342607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9A15B-00CB-4A45-9F08-0EFA97EC2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4BF347-5794-44F9-9BCF-162D83B13A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79248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0">
                <a:latin typeface="Tahoma" pitchFamily="34" charset="0"/>
              </a:rPr>
              <a:t>Habit #2</a:t>
            </a:r>
            <a:br>
              <a:rPr lang="en-US" sz="10000">
                <a:latin typeface="Tahoma" pitchFamily="34" charset="0"/>
              </a:rPr>
            </a:br>
            <a:r>
              <a:rPr lang="en-US" sz="8000"/>
              <a:t>Begin with the End in Mind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Based on the work Stephen Covey</a:t>
            </a:r>
          </a:p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/>
            </a:r>
            <a:br>
              <a:rPr lang="en-US">
                <a:latin typeface="Tahoma" pitchFamily="34" charset="0"/>
              </a:rPr>
            </a:br>
            <a:endParaRPr lang="en-US">
              <a:latin typeface="Tahoma" pitchFamily="34" charset="0"/>
            </a:endParaRPr>
          </a:p>
        </p:txBody>
      </p:sp>
      <p:pic>
        <p:nvPicPr>
          <p:cNvPr id="25604" name="Picture 4" descr="finish_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029200"/>
            <a:ext cx="2333625" cy="1552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0" y="533400"/>
            <a:ext cx="434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ahoma" pitchFamily="34" charset="0"/>
              </a:rPr>
              <a:t>Journal Entry or</a:t>
            </a:r>
            <a:br>
              <a:rPr lang="en-US" sz="4000" b="1">
                <a:latin typeface="Tahoma" pitchFamily="34" charset="0"/>
              </a:rPr>
            </a:br>
            <a:r>
              <a:rPr lang="en-US" sz="4000" b="1">
                <a:latin typeface="Tahoma" pitchFamily="34" charset="0"/>
              </a:rPr>
              <a:t>Discussion Starter: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362200" y="2667000"/>
            <a:ext cx="54864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latin typeface="Tahoma" pitchFamily="34" charset="0"/>
              </a:rPr>
              <a:t>How does saying “no” sometimes help you with “beginning with the end in mind”?  What things do you have to say no to?</a:t>
            </a:r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2895600" cy="3048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Tahoma"/>
                <a:ea typeface="Tahoma"/>
                <a:cs typeface="Tahoma"/>
              </a:rPr>
              <a:t>"NO."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43000" y="3657600"/>
            <a:ext cx="67818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u="sng">
                <a:latin typeface="Tahoma" pitchFamily="34" charset="0"/>
              </a:rPr>
              <a:t>Finish these sentences</a:t>
            </a:r>
            <a:r>
              <a:rPr lang="en-US" sz="3000" b="1">
                <a:latin typeface="Tahoma" pitchFamily="34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3000" b="1">
                <a:latin typeface="Tahoma" pitchFamily="34" charset="0"/>
              </a:rPr>
              <a:t>~If I my future had no limits, I would choose to be…..</a:t>
            </a:r>
            <a:br>
              <a:rPr lang="en-US" sz="3000" b="1">
                <a:latin typeface="Tahoma" pitchFamily="34" charset="0"/>
              </a:rPr>
            </a:br>
            <a:r>
              <a:rPr lang="en-US" sz="3000" b="1">
                <a:latin typeface="Tahoma" pitchFamily="34" charset="0"/>
              </a:rPr>
              <a:t/>
            </a:r>
            <a:br>
              <a:rPr lang="en-US" sz="3000" b="1">
                <a:latin typeface="Tahoma" pitchFamily="34" charset="0"/>
              </a:rPr>
            </a:br>
            <a:r>
              <a:rPr lang="en-US" sz="3000" b="1">
                <a:latin typeface="Tahoma" pitchFamily="34" charset="0"/>
              </a:rPr>
              <a:t>~I want to be a person who…</a:t>
            </a:r>
          </a:p>
        </p:txBody>
      </p:sp>
      <p:pic>
        <p:nvPicPr>
          <p:cNvPr id="48134" name="Picture 6" descr="future_clip_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"/>
            <a:ext cx="4038600" cy="2881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467600" cy="1143000"/>
          </a:xfrm>
        </p:spPr>
        <p:txBody>
          <a:bodyPr/>
          <a:lstStyle/>
          <a:p>
            <a:pPr algn="ctr"/>
            <a:r>
              <a:rPr lang="en-US" sz="5500" u="sng">
                <a:latin typeface="Tahoma" pitchFamily="34" charset="0"/>
              </a:rPr>
              <a:t>Credits</a:t>
            </a:r>
            <a:r>
              <a:rPr lang="en-US" sz="4600">
                <a:latin typeface="Tahoma" pitchFamily="34" charset="0"/>
              </a:rPr>
              <a:t>:</a:t>
            </a:r>
            <a:br>
              <a:rPr lang="en-US" sz="4600">
                <a:latin typeface="Tahoma" pitchFamily="34" charset="0"/>
              </a:rPr>
            </a:br>
            <a:r>
              <a:rPr lang="en-US" sz="3000">
                <a:latin typeface="Tahoma" pitchFamily="34" charset="0"/>
              </a:rPr>
              <a:t>This slide show was created by </a:t>
            </a:r>
            <a:br>
              <a:rPr lang="en-US" sz="3000">
                <a:latin typeface="Tahoma" pitchFamily="34" charset="0"/>
              </a:rPr>
            </a:br>
            <a:r>
              <a:rPr lang="en-US" sz="3000">
                <a:latin typeface="Tahoma" pitchFamily="34" charset="0"/>
              </a:rPr>
              <a:t>Rebecca Radicchi </a:t>
            </a:r>
            <a:br>
              <a:rPr lang="en-US" sz="3000">
                <a:latin typeface="Tahoma" pitchFamily="34" charset="0"/>
              </a:rPr>
            </a:br>
            <a:r>
              <a:rPr lang="en-US" sz="3000">
                <a:latin typeface="Tahoma" pitchFamily="34" charset="0"/>
              </a:rPr>
              <a:t>using the following resources.</a:t>
            </a:r>
            <a:endParaRPr lang="en-US" sz="4600">
              <a:latin typeface="Tahoma" pitchFamily="34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057400" y="2971800"/>
            <a:ext cx="62484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500" u="sng">
                <a:latin typeface="Tahoma" pitchFamily="34" charset="0"/>
              </a:rPr>
              <a:t>The Seven Habits for Highly Effective People</a:t>
            </a:r>
            <a:r>
              <a:rPr lang="en-US" sz="2500">
                <a:latin typeface="Tahoma" pitchFamily="34" charset="0"/>
              </a:rPr>
              <a:t> by Stephen Covey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500" u="sng">
                <a:latin typeface="Tahoma" pitchFamily="34" charset="0"/>
              </a:rPr>
              <a:t>The Seven Habits for Highly Effective Kids</a:t>
            </a:r>
            <a:r>
              <a:rPr lang="en-US" sz="2500">
                <a:latin typeface="Tahoma" pitchFamily="34" charset="0"/>
              </a:rPr>
              <a:t> by Sean Covey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500">
                <a:latin typeface="Tahoma" pitchFamily="34" charset="0"/>
              </a:rPr>
              <a:t> </a:t>
            </a:r>
            <a:r>
              <a:rPr lang="en-US" sz="2500" u="sng">
                <a:latin typeface="Tahoma" pitchFamily="34" charset="0"/>
              </a:rPr>
              <a:t>The Seven Habits for Highly Effective Teens</a:t>
            </a:r>
            <a:r>
              <a:rPr lang="en-US" sz="2500">
                <a:latin typeface="Tahoma" pitchFamily="34" charset="0"/>
              </a:rPr>
              <a:t> by Sean Covey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33400" y="3352800"/>
            <a:ext cx="79248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pPr algn="ctr"/>
            <a:r>
              <a:rPr lang="en-US" sz="4000">
                <a:latin typeface="Tahoma" pitchFamily="34" charset="0"/>
              </a:rPr>
              <a:t>I plan ahead and set goals. I do things that have meaning and make a difference. I am an important part of my classroom. I look for ways to be a good citizen.</a:t>
            </a:r>
            <a:r>
              <a:rPr lang="en-US" sz="4000"/>
              <a:t> </a:t>
            </a:r>
          </a:p>
        </p:txBody>
      </p:sp>
      <p:pic>
        <p:nvPicPr>
          <p:cNvPr id="33808" name="Picture 16" descr="goal-2007-749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"/>
            <a:ext cx="4051300" cy="3040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14400" y="762000"/>
            <a:ext cx="434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ahoma" pitchFamily="34" charset="0"/>
              </a:rPr>
              <a:t>Journal Entry or</a:t>
            </a:r>
            <a:br>
              <a:rPr lang="en-US" sz="4000" b="1">
                <a:latin typeface="Tahoma" pitchFamily="34" charset="0"/>
              </a:rPr>
            </a:br>
            <a:r>
              <a:rPr lang="en-US" sz="4000" b="1">
                <a:latin typeface="Tahoma" pitchFamily="34" charset="0"/>
              </a:rPr>
              <a:t>Discussion Starter: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133600" y="2971800"/>
            <a:ext cx="60960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latin typeface="Tahoma" pitchFamily="34" charset="0"/>
              </a:rPr>
              <a:t>What is “the end” for you?  What do you hope to be doing ten years from now?  Twenty?  Make a list of things you want to do in your life.</a:t>
            </a:r>
          </a:p>
        </p:txBody>
      </p:sp>
      <p:pic>
        <p:nvPicPr>
          <p:cNvPr id="35850" name="Picture 10" descr="tele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57200"/>
            <a:ext cx="2149475" cy="2149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905000"/>
            <a:ext cx="5334000" cy="2667000"/>
          </a:xfrm>
        </p:spPr>
        <p:txBody>
          <a:bodyPr/>
          <a:lstStyle/>
          <a:p>
            <a:pPr algn="ctr"/>
            <a:r>
              <a:rPr lang="en-US" sz="3500">
                <a:latin typeface="Tahoma" pitchFamily="34" charset="0"/>
              </a:rPr>
              <a:t>Before you figure out the “end”, you have to take a look at who YOU are!</a:t>
            </a:r>
            <a:r>
              <a:rPr lang="en-US" sz="3500"/>
              <a:t> </a:t>
            </a:r>
            <a:br>
              <a:rPr lang="en-US" sz="3500"/>
            </a:br>
            <a:r>
              <a:rPr lang="en-US" sz="3500"/>
              <a:t/>
            </a:r>
            <a:br>
              <a:rPr lang="en-US" sz="3500"/>
            </a:br>
            <a:r>
              <a:rPr lang="en-US" sz="3500"/>
              <a:t>Draw a picture of something that represents you.  It could be an animal, plant, machine, a food, etc.  Explain why you chose what you did.</a:t>
            </a:r>
            <a:r>
              <a:rPr lang="en-US" sz="4000"/>
              <a:t>  </a:t>
            </a:r>
          </a:p>
        </p:txBody>
      </p:sp>
      <p:pic>
        <p:nvPicPr>
          <p:cNvPr id="52229" name="Picture 5" descr="t_16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843213" cy="3717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newspaper_clip_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3135313" cy="2765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62000" y="685800"/>
            <a:ext cx="76962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Tahoma" pitchFamily="34" charset="0"/>
              </a:rPr>
              <a:t>In ten years a newspaper decides to do a story about YOU!  They interview four people about you.  These could be friends or family.  What would you want them to say about you?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467600" cy="1143000"/>
          </a:xfrm>
        </p:spPr>
        <p:txBody>
          <a:bodyPr/>
          <a:lstStyle/>
          <a:p>
            <a:pPr algn="ctr"/>
            <a:r>
              <a:rPr lang="en-US" sz="4000">
                <a:latin typeface="Tahoma" pitchFamily="34" charset="0"/>
              </a:rPr>
              <a:t>Mission Statement, Part 1:</a:t>
            </a:r>
            <a:br>
              <a:rPr lang="en-US" sz="4000">
                <a:latin typeface="Tahoma" pitchFamily="34" charset="0"/>
              </a:rPr>
            </a:br>
            <a:r>
              <a:rPr lang="en-US" sz="2000">
                <a:latin typeface="Tahoma" pitchFamily="34" charset="0"/>
              </a:rPr>
              <a:t>Write your name in a circle.  Out from the circle, write words that describe you.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3429000" y="2971800"/>
            <a:ext cx="2743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733800" y="3429000"/>
            <a:ext cx="2133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Tahoma" pitchFamily="34" charset="0"/>
              </a:rPr>
              <a:t>Ben</a:t>
            </a:r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6172200" y="1981200"/>
            <a:ext cx="2286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6553200" y="4419600"/>
            <a:ext cx="1905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1066800" y="1981200"/>
            <a:ext cx="1905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2667000" y="5334000"/>
            <a:ext cx="1905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858000" y="4572000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kind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705600" y="2133600"/>
            <a:ext cx="152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athletic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371600" y="2133600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artistic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895600" y="5486400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reader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3810000" y="44196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5943600" y="2819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9436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 flipV="1">
            <a:off x="26670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810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ahoma" pitchFamily="34" charset="0"/>
              </a:rPr>
              <a:t>Mission Statement, Part 2:</a:t>
            </a:r>
            <a:br>
              <a:rPr lang="en-US" sz="4000">
                <a:solidFill>
                  <a:schemeClr val="tx2"/>
                </a:solidFill>
                <a:latin typeface="Tahoma" pitchFamily="34" charset="0"/>
              </a:rPr>
            </a:br>
            <a:r>
              <a:rPr lang="en-US" sz="2000">
                <a:solidFill>
                  <a:schemeClr val="tx2"/>
                </a:solidFill>
                <a:latin typeface="Tahoma" pitchFamily="34" charset="0"/>
              </a:rPr>
              <a:t>Now think about what kind of person you WANT to be.  </a:t>
            </a:r>
            <a:br>
              <a:rPr lang="en-US" sz="2000">
                <a:solidFill>
                  <a:schemeClr val="tx2"/>
                </a:solidFill>
                <a:latin typeface="Tahoma" pitchFamily="34" charset="0"/>
              </a:rPr>
            </a:br>
            <a:r>
              <a:rPr lang="en-US" sz="2000">
                <a:solidFill>
                  <a:schemeClr val="tx2"/>
                </a:solidFill>
                <a:latin typeface="Tahoma" pitchFamily="34" charset="0"/>
              </a:rPr>
              <a:t>Make a list.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590800" y="1828800"/>
            <a:ext cx="4953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>
                <a:latin typeface="Tahoma" pitchFamily="34" charset="0"/>
              </a:rPr>
              <a:t>I want to be a: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en-US" sz="3600">
                <a:latin typeface="Tahoma" pitchFamily="34" charset="0"/>
              </a:rPr>
              <a:t>Hard worker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en-US" sz="3600">
                <a:latin typeface="Tahoma" pitchFamily="34" charset="0"/>
              </a:rPr>
              <a:t>Good student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en-US" sz="3600">
                <a:latin typeface="Tahoma" pitchFamily="34" charset="0"/>
              </a:rPr>
              <a:t>Kind person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en-US" sz="3600">
                <a:latin typeface="Tahoma" pitchFamily="34" charset="0"/>
              </a:rPr>
              <a:t>Talented artist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810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ahoma" pitchFamily="34" charset="0"/>
              </a:rPr>
              <a:t>Mission Statement, Part 3:</a:t>
            </a:r>
            <a:br>
              <a:rPr lang="en-US" sz="4000">
                <a:solidFill>
                  <a:schemeClr val="tx2"/>
                </a:solidFill>
                <a:latin typeface="Tahoma" pitchFamily="34" charset="0"/>
              </a:rPr>
            </a:br>
            <a:r>
              <a:rPr lang="en-US" sz="2000">
                <a:solidFill>
                  <a:schemeClr val="tx2"/>
                </a:solidFill>
                <a:latin typeface="Tahoma" pitchFamily="34" charset="0"/>
              </a:rPr>
              <a:t>Use the two lists to write a mission statement.  This is a sentence or paragraph about the person you want to be.  Here are some example: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057400" y="2133600"/>
            <a:ext cx="61722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ahoma" pitchFamily="34" charset="0"/>
              </a:rPr>
              <a:t>My mission is to: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>
                <a:latin typeface="Tahoma" pitchFamily="34" charset="0"/>
              </a:rPr>
              <a:t>Laugh a lot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>
                <a:latin typeface="Tahoma" pitchFamily="34" charset="0"/>
              </a:rPr>
              <a:t>Learn as much I can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>
                <a:latin typeface="Tahoma" pitchFamily="34" charset="0"/>
              </a:rPr>
              <a:t>Work hard at home, school and in my sports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>
                <a:latin typeface="Tahoma" pitchFamily="34" charset="0"/>
              </a:rPr>
              <a:t>Be kind to others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>
                <a:latin typeface="Tahoma" pitchFamily="34" charset="0"/>
              </a:rPr>
              <a:t>Take good care of myself.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>
                <a:latin typeface="Tahoma" pitchFamily="34" charset="0"/>
              </a:rPr>
              <a:t>To get better at my art.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pPr algn="ctr"/>
            <a:r>
              <a:rPr lang="en-US" sz="4000" b="1">
                <a:latin typeface="Tahoma" pitchFamily="34" charset="0"/>
              </a:rPr>
              <a:t>How good are you at beginning with the end in mind?</a:t>
            </a:r>
            <a:r>
              <a:rPr lang="en-US" sz="4000"/>
              <a:t> 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20574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>
                <a:latin typeface="Tahoma" pitchFamily="34" charset="0"/>
              </a:rPr>
              <a:t>I always keep the end in mind.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934200" y="3200400"/>
            <a:ext cx="22098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>
                <a:latin typeface="Tahoma" pitchFamily="34" charset="0"/>
              </a:rPr>
              <a:t>I only think about today.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495800" y="5181600"/>
            <a:ext cx="4191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>
                <a:latin typeface="Tahoma" pitchFamily="34" charset="0"/>
              </a:rPr>
              <a:t>Why did you rate yourself this way?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0" y="1752600"/>
            <a:ext cx="8686800" cy="1295400"/>
          </a:xfrm>
          <a:prstGeom prst="leftRightArrow">
            <a:avLst>
              <a:gd name="adj1" fmla="val 43630"/>
              <a:gd name="adj2" fmla="val 583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16_slide">
  <a:themeElements>
    <a:clrScheme name="0216_slide 1">
      <a:dk1>
        <a:srgbClr val="000000"/>
      </a:dk1>
      <a:lt1>
        <a:srgbClr val="FFEFD5"/>
      </a:lt1>
      <a:dk2>
        <a:srgbClr val="000000"/>
      </a:dk2>
      <a:lt2>
        <a:srgbClr val="A3A3A3"/>
      </a:lt2>
      <a:accent1>
        <a:srgbClr val="FACB00"/>
      </a:accent1>
      <a:accent2>
        <a:srgbClr val="FFB133"/>
      </a:accent2>
      <a:accent3>
        <a:srgbClr val="FFF6E7"/>
      </a:accent3>
      <a:accent4>
        <a:srgbClr val="000000"/>
      </a:accent4>
      <a:accent5>
        <a:srgbClr val="FCE2AA"/>
      </a:accent5>
      <a:accent6>
        <a:srgbClr val="E7A02D"/>
      </a:accent6>
      <a:hlink>
        <a:srgbClr val="B97609"/>
      </a:hlink>
      <a:folHlink>
        <a:srgbClr val="834F00"/>
      </a:folHlink>
    </a:clrScheme>
    <a:fontScheme name="0216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16_slide 1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FACB00"/>
        </a:accent1>
        <a:accent2>
          <a:srgbClr val="FFB133"/>
        </a:accent2>
        <a:accent3>
          <a:srgbClr val="FFF6E7"/>
        </a:accent3>
        <a:accent4>
          <a:srgbClr val="000000"/>
        </a:accent4>
        <a:accent5>
          <a:srgbClr val="FCE2AA"/>
        </a:accent5>
        <a:accent6>
          <a:srgbClr val="E7A02D"/>
        </a:accent6>
        <a:hlink>
          <a:srgbClr val="B97609"/>
        </a:hlink>
        <a:folHlink>
          <a:srgbClr val="834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2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FFB742"/>
        </a:accent1>
        <a:accent2>
          <a:srgbClr val="FFD833"/>
        </a:accent2>
        <a:accent3>
          <a:srgbClr val="FFF6E7"/>
        </a:accent3>
        <a:accent4>
          <a:srgbClr val="000000"/>
        </a:accent4>
        <a:accent5>
          <a:srgbClr val="FFD8B0"/>
        </a:accent5>
        <a:accent6>
          <a:srgbClr val="E7C42D"/>
        </a:accent6>
        <a:hlink>
          <a:srgbClr val="D65600"/>
        </a:hlink>
        <a:folHlink>
          <a:srgbClr val="D60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3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9689FF"/>
        </a:accent1>
        <a:accent2>
          <a:srgbClr val="3EC2FF"/>
        </a:accent2>
        <a:accent3>
          <a:srgbClr val="FFF6E7"/>
        </a:accent3>
        <a:accent4>
          <a:srgbClr val="000000"/>
        </a:accent4>
        <a:accent5>
          <a:srgbClr val="C9C4FF"/>
        </a:accent5>
        <a:accent6>
          <a:srgbClr val="37B0E7"/>
        </a:accent6>
        <a:hlink>
          <a:srgbClr val="BD7300"/>
        </a:hlink>
        <a:folHlink>
          <a:srgbClr val="1600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4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CAFF09"/>
        </a:accent1>
        <a:accent2>
          <a:srgbClr val="FFA109"/>
        </a:accent2>
        <a:accent3>
          <a:srgbClr val="FFF6E7"/>
        </a:accent3>
        <a:accent4>
          <a:srgbClr val="000000"/>
        </a:accent4>
        <a:accent5>
          <a:srgbClr val="E1FFAA"/>
        </a:accent5>
        <a:accent6>
          <a:srgbClr val="E79107"/>
        </a:accent6>
        <a:hlink>
          <a:srgbClr val="0B53CB"/>
        </a:hlink>
        <a:folHlink>
          <a:srgbClr val="C90D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ACB00"/>
        </a:accent1>
        <a:accent2>
          <a:srgbClr val="FFB133"/>
        </a:accent2>
        <a:accent3>
          <a:srgbClr val="FFFFFF"/>
        </a:accent3>
        <a:accent4>
          <a:srgbClr val="000000"/>
        </a:accent4>
        <a:accent5>
          <a:srgbClr val="FCE2AA"/>
        </a:accent5>
        <a:accent6>
          <a:srgbClr val="E7A02D"/>
        </a:accent6>
        <a:hlink>
          <a:srgbClr val="B97609"/>
        </a:hlink>
        <a:folHlink>
          <a:srgbClr val="834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B742"/>
        </a:accent1>
        <a:accent2>
          <a:srgbClr val="FFD833"/>
        </a:accent2>
        <a:accent3>
          <a:srgbClr val="FFFFFF"/>
        </a:accent3>
        <a:accent4>
          <a:srgbClr val="000000"/>
        </a:accent4>
        <a:accent5>
          <a:srgbClr val="FFD8B0"/>
        </a:accent5>
        <a:accent6>
          <a:srgbClr val="E7C42D"/>
        </a:accent6>
        <a:hlink>
          <a:srgbClr val="D65600"/>
        </a:hlink>
        <a:folHlink>
          <a:srgbClr val="D60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89FF"/>
        </a:accent1>
        <a:accent2>
          <a:srgbClr val="3EC2FF"/>
        </a:accent2>
        <a:accent3>
          <a:srgbClr val="FFFFFF"/>
        </a:accent3>
        <a:accent4>
          <a:srgbClr val="000000"/>
        </a:accent4>
        <a:accent5>
          <a:srgbClr val="C9C4FF"/>
        </a:accent5>
        <a:accent6>
          <a:srgbClr val="37B0E7"/>
        </a:accent6>
        <a:hlink>
          <a:srgbClr val="BD7300"/>
        </a:hlink>
        <a:folHlink>
          <a:srgbClr val="1600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AFF09"/>
        </a:accent1>
        <a:accent2>
          <a:srgbClr val="FFA109"/>
        </a:accent2>
        <a:accent3>
          <a:srgbClr val="FFFFFF"/>
        </a:accent3>
        <a:accent4>
          <a:srgbClr val="000000"/>
        </a:accent4>
        <a:accent5>
          <a:srgbClr val="E1FFAA"/>
        </a:accent5>
        <a:accent6>
          <a:srgbClr val="E79107"/>
        </a:accent6>
        <a:hlink>
          <a:srgbClr val="0B53CB"/>
        </a:hlink>
        <a:folHlink>
          <a:srgbClr val="C90D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0216_slide</Template>
  <TotalTime>328</TotalTime>
  <Words>332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0216_slide</vt:lpstr>
      <vt:lpstr>PowerPoint Presentation</vt:lpstr>
      <vt:lpstr>PowerPoint Presentation</vt:lpstr>
      <vt:lpstr>PowerPoint Presentation</vt:lpstr>
      <vt:lpstr>Before you figure out the “end”, you have to take a look at who YOU are!   Draw a picture of something that represents you.  It could be an animal, plant, machine, a food, etc.  Explain why you chose what you did.  </vt:lpstr>
      <vt:lpstr>PowerPoint Presentation</vt:lpstr>
      <vt:lpstr>Mission Statement, Part 1: Write your name in a circle.  Out from the circle, write words that describe you.</vt:lpstr>
      <vt:lpstr>PowerPoint Presentation</vt:lpstr>
      <vt:lpstr>PowerPoint Presentation</vt:lpstr>
      <vt:lpstr>How good are you at beginning with the end in mind?  </vt:lpstr>
      <vt:lpstr>PowerPoint Presentation</vt:lpstr>
      <vt:lpstr>PowerPoint Presentation</vt:lpstr>
      <vt:lpstr>Credits: This slide show was created by  Rebecca Radicchi  using the following resources.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Habits of Highly Effective People</dc:title>
  <dc:creator>Cobb County School District</dc:creator>
  <cp:lastModifiedBy>admin</cp:lastModifiedBy>
  <cp:revision>18</cp:revision>
  <dcterms:created xsi:type="dcterms:W3CDTF">2008-08-28T02:18:49Z</dcterms:created>
  <dcterms:modified xsi:type="dcterms:W3CDTF">2012-07-25T17:05:06Z</dcterms:modified>
</cp:coreProperties>
</file>